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59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2360" autoAdjust="0"/>
  </p:normalViewPr>
  <p:slideViewPr>
    <p:cSldViewPr snapToGrid="0">
      <p:cViewPr varScale="1">
        <p:scale>
          <a:sx n="148" d="100"/>
          <a:sy n="148" d="100"/>
        </p:scale>
        <p:origin x="788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0DC7E-2A51-46A4-8786-2BCDA3488F66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43628-174E-4304-BA8B-86595A89DD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3244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43628-174E-4304-BA8B-86595A89DDFB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5335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AAB29-FA67-5CB2-7DDA-7392A73F4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95CD7D7-DB08-6501-2AF8-DF03B7D45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DDC9809-E4B1-D609-3D21-535AE6FFE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40F3135-FB82-F19E-852E-16A5FF797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43628-174E-4304-BA8B-86595A89DDFB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92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43628-174E-4304-BA8B-86595A89DDFB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8000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43628-174E-4304-BA8B-86595A89DDFB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24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1F86BC-BB0A-35DE-244C-3D67E64C8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D88E771-EA53-0C58-6EE9-F716B556A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68F1161-3169-0420-C252-76213B0A5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3435D6-8541-9B01-10BA-5B1C5D16E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5123CA8-63E6-F9EB-6953-AB9AB5BEA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7744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E6BC87-1DF7-CAE2-D9EB-397F90A88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185CCF-E139-8174-40DE-8A988F0E1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30F4867-412B-DBBA-9CD2-68308D12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840108-7103-A802-8E91-582B350F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E6F6BB-2C0D-F5C0-8FD8-2894A8A85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201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A2C74E9-7EAD-F679-064A-4CA2B9F7B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C35D10E-AE51-A0E6-4006-00F4970DD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AECC554-2050-CCB4-DAF1-13B6CE61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B421D0-8B6D-EFD1-C7A5-FD47E3C88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678ADCE-78AE-04A3-DDEA-39A4164DC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6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737197-10E4-03B6-7CD9-B42206ED4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333D734-A876-7FA3-D478-4E874CAC2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4A7DDB6-F52C-40A3-E8F4-A39E54C58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E1D63A-AEEB-8EDE-1E0D-CE583C5BB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72B617-AA91-D594-EC80-78664B87B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443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EB0919-345D-4ABE-A4A4-EB49D5DE4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B351F6F-0E65-F6C4-44A3-242D00CE5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481714-E7C5-06C3-6797-55598241C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9F44A2-EE47-EF8D-D2DE-03FC4D0A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B7191CA-9A7D-4FE6-C024-3FDEAA747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409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CADEDF-9888-57AB-D73E-47978D7E9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CB74465-3BE8-BF05-27F8-E6E66D00F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B1853CD-9A8E-0530-4545-5291C104A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9ACCC60-C22B-2E02-D381-080B82B8F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63DA509-0A2E-97DA-1BBD-C77F4D856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CE3B8D9-2AAA-F35F-02C8-1B605CF9B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162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96053D-0D42-4922-35EA-5A170DAE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FFC500B-5A0A-904E-2088-F81B69964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8EFBF5B-1649-694B-2BE6-3E7256B9B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04CE1FB-32C1-C099-D5E9-9FF047EA9A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9394CDE-2DE1-81C8-442E-53AA6B8247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1902D8E-7A4C-D648-22A7-76D2E8600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5CE3BBE-B8AC-F722-93FF-C69828598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77B23C4-4838-9AC7-1D93-8D639B35B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667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4D5A0B-ACF4-7DC6-DB42-68A1BAD4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FE36A32-8771-8FD5-34DF-34A578564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E454849-5338-F029-703D-727BB3E3D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DA2BB78-1EBE-CC30-CEC8-B1A14408F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322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BAB67BD-71C1-EAE5-64AA-9E97D4D6F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E9C7DB7-86CA-3A47-E299-B64D6DA95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70BD2C1-6573-2C11-8597-DF910F16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881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9E61A1-8CCA-FD00-62BB-6D4CB6BD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67556C-3D3B-E858-16A7-7C7B9DC2C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2B9477D-FBA1-F760-8D7E-3DB87921C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BEE44B-9A16-DA30-66EF-28D6C5599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2751580-88D9-E174-0F93-E35C8B328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B45CCF5-1B01-D4F9-1286-9872046AE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166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034264-ECBC-122D-4179-E799B424F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07EC56E-8732-BCCA-1F27-8221696F0E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CECFEFE-484A-9C6E-0EAB-C592D21AF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ABCEE36-562B-174D-CFA8-733CC88C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77F23A9-8662-6FB6-BD89-72B2A801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A399F3D-A112-1F4E-239A-4EF6299F3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302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6911AC5-F982-1D2A-4148-6A1D72AAE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FF722B-0BCF-B0FA-170D-4C10EDF5A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53A5CC-8269-7953-4F26-F0102E666E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4DFFEE-B56D-4A69-A3EC-85F53022D99A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DEF910-F12E-4D16-C04C-3277024A9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9862386-3412-935F-4962-4B1D17A4E8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FA648-2789-49F0-BDC3-04EBD46299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251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java/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5E46E1-21B3-B7E0-B2B3-0430F304C9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Programming Fundamentals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8D965F3-2E44-F981-0C3D-6440FC6A1B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Week 1 – 2</a:t>
            </a:r>
          </a:p>
          <a:p>
            <a:r>
              <a:rPr lang="en-AU" dirty="0"/>
              <a:t>Miya</a:t>
            </a:r>
          </a:p>
        </p:txBody>
      </p:sp>
    </p:spTree>
    <p:extLst>
      <p:ext uri="{BB962C8B-B14F-4D97-AF65-F5344CB8AC3E}">
        <p14:creationId xmlns:p14="http://schemas.microsoft.com/office/powerpoint/2010/main" val="213838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D5843B-A1E4-2C09-F99E-E8456740E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1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FA5CB21-79A7-0CBC-3743-29935252F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latinLnBrk="1">
              <a:buNone/>
            </a:pPr>
            <a:r>
              <a:rPr lang="en-AU" dirty="0"/>
              <a:t>public class Main {</a:t>
            </a:r>
          </a:p>
          <a:p>
            <a:pPr marL="0" indent="0" latinLnBrk="1">
              <a:buNone/>
            </a:pPr>
            <a:r>
              <a:rPr lang="en-AU" dirty="0"/>
              <a:t>	public static void main(String[] </a:t>
            </a:r>
            <a:r>
              <a:rPr lang="en-AU" dirty="0" err="1"/>
              <a:t>args</a:t>
            </a:r>
            <a:r>
              <a:rPr lang="en-AU" dirty="0"/>
              <a:t>) {</a:t>
            </a:r>
          </a:p>
          <a:p>
            <a:pPr marL="0" indent="0" latinLnBrk="1">
              <a:buNone/>
            </a:pPr>
            <a:r>
              <a:rPr lang="en-AU" dirty="0"/>
              <a:t>		int </a:t>
            </a:r>
            <a:r>
              <a:rPr lang="en-AU" dirty="0" err="1"/>
              <a:t>myCoffeeCount</a:t>
            </a:r>
            <a:r>
              <a:rPr lang="en-AU" dirty="0"/>
              <a:t> = 1;</a:t>
            </a:r>
          </a:p>
          <a:p>
            <a:pPr marL="0" indent="0" latinLnBrk="1">
              <a:buNone/>
            </a:pPr>
            <a:r>
              <a:rPr lang="en-AU" dirty="0"/>
              <a:t>		float </a:t>
            </a:r>
            <a:r>
              <a:rPr lang="en-AU" dirty="0" err="1"/>
              <a:t>myCoffeePrice</a:t>
            </a:r>
            <a:r>
              <a:rPr lang="en-AU" dirty="0"/>
              <a:t> = 4.5;</a:t>
            </a:r>
          </a:p>
          <a:p>
            <a:pPr marL="0" indent="0" latinLnBrk="1">
              <a:buNone/>
            </a:pPr>
            <a:r>
              <a:rPr lang="en-AU" dirty="0"/>
              <a:t>		char currency = ‘$’;</a:t>
            </a:r>
          </a:p>
          <a:p>
            <a:pPr marL="0" indent="0" latinLnBrk="1">
              <a:buNone/>
            </a:pPr>
            <a:r>
              <a:rPr lang="en-AU" dirty="0"/>
              <a:t>		</a:t>
            </a:r>
            <a:r>
              <a:rPr lang="en-AU" dirty="0" err="1"/>
              <a:t>boolean</a:t>
            </a:r>
            <a:r>
              <a:rPr lang="en-AU" dirty="0"/>
              <a:t> </a:t>
            </a:r>
            <a:r>
              <a:rPr lang="en-AU" dirty="0" err="1"/>
              <a:t>isTakeout</a:t>
            </a:r>
            <a:r>
              <a:rPr lang="en-AU" dirty="0"/>
              <a:t> = true;</a:t>
            </a:r>
          </a:p>
          <a:p>
            <a:pPr marL="0" indent="0" latinLnBrk="1">
              <a:buNone/>
            </a:pPr>
            <a:r>
              <a:rPr lang="en-AU" dirty="0"/>
              <a:t>		String </a:t>
            </a:r>
            <a:r>
              <a:rPr lang="en-AU" dirty="0" err="1"/>
              <a:t>myCoffeeName</a:t>
            </a:r>
            <a:r>
              <a:rPr lang="en-AU" dirty="0"/>
              <a:t> = “long black”;</a:t>
            </a:r>
          </a:p>
          <a:p>
            <a:pPr marL="0" indent="0" latinLnBrk="1">
              <a:buNone/>
            </a:pPr>
            <a:r>
              <a:rPr lang="en-AU" dirty="0"/>
              <a:t> </a:t>
            </a:r>
          </a:p>
          <a:p>
            <a:pPr marL="0" indent="0" latinLnBrk="1">
              <a:buNone/>
            </a:pPr>
            <a:r>
              <a:rPr lang="en-AU" dirty="0"/>
              <a:t>		</a:t>
            </a:r>
            <a:r>
              <a:rPr lang="en-AU" dirty="0" err="1"/>
              <a:t>System.out.println</a:t>
            </a:r>
            <a:r>
              <a:rPr lang="en-AU" dirty="0"/>
              <a:t>("Order: " + </a:t>
            </a:r>
            <a:r>
              <a:rPr lang="en-AU" dirty="0" err="1"/>
              <a:t>myCoffeeCount</a:t>
            </a:r>
            <a:r>
              <a:rPr lang="en-AU" dirty="0"/>
              <a:t> + " " + </a:t>
            </a:r>
            <a:r>
              <a:rPr lang="en-AU" dirty="0" err="1"/>
              <a:t>myCoffeeName</a:t>
            </a:r>
            <a:r>
              <a:rPr lang="en-AU" dirty="0"/>
              <a:t> + " for " + currency + </a:t>
            </a:r>
            <a:r>
              <a:rPr lang="en-AU" dirty="0" err="1"/>
              <a:t>myCoffeePrice</a:t>
            </a:r>
            <a:r>
              <a:rPr lang="en-AU" dirty="0"/>
              <a:t> + " (Takeout: " + </a:t>
            </a:r>
            <a:r>
              <a:rPr lang="en-AU" dirty="0" err="1"/>
              <a:t>isTakeout</a:t>
            </a:r>
            <a:r>
              <a:rPr lang="en-AU" dirty="0"/>
              <a:t> + ")");</a:t>
            </a:r>
          </a:p>
          <a:p>
            <a:pPr marL="0" indent="0" latinLnBrk="1">
              <a:buNone/>
            </a:pPr>
            <a:r>
              <a:rPr lang="en-AU" dirty="0"/>
              <a:t>		// Order: 1 long black for $4.5 (Takeout: true)</a:t>
            </a:r>
          </a:p>
        </p:txBody>
      </p:sp>
      <p:pic>
        <p:nvPicPr>
          <p:cNvPr id="7" name="그림 6" descr="텍스트, 폰트, 스크린샷, 화이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226E11C-5301-9CA1-EF8B-945100036B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304" y="1348702"/>
            <a:ext cx="2350391" cy="2182761"/>
          </a:xfrm>
          <a:prstGeom prst="rect">
            <a:avLst/>
          </a:prstGeom>
        </p:spPr>
      </p:pic>
      <p:pic>
        <p:nvPicPr>
          <p:cNvPr id="9" name="그림 8" descr="텍스트, 영수증, 폰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8AA4479-443E-B6FF-F412-C922D38456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6514" y="932406"/>
            <a:ext cx="2139796" cy="330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367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5143C9-8CBE-86D9-BD05-F7C6C74E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2 - Presentation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D31D63-8F97-5517-4812-69A791F16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Vote for the best programmer in your group!</a:t>
            </a:r>
          </a:p>
          <a:p>
            <a:r>
              <a:rPr lang="en-AU" dirty="0"/>
              <a:t>Selected student will share codes. </a:t>
            </a:r>
          </a:p>
        </p:txBody>
      </p:sp>
    </p:spTree>
    <p:extLst>
      <p:ext uri="{BB962C8B-B14F-4D97-AF65-F5344CB8AC3E}">
        <p14:creationId xmlns:p14="http://schemas.microsoft.com/office/powerpoint/2010/main" val="118048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7FB43-3DE1-238D-7019-F2AB1716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6AA621-2E1D-6FD6-C472-973D1EE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Please keep your paper today!</a:t>
            </a:r>
          </a:p>
          <a:p>
            <a:r>
              <a:rPr lang="en-AU" dirty="0"/>
              <a:t>Next session will cover week 3 -4. </a:t>
            </a:r>
          </a:p>
          <a:p>
            <a:r>
              <a:rPr lang="en-AU" dirty="0"/>
              <a:t>Useful website </a:t>
            </a:r>
            <a:r>
              <a:rPr lang="en-AU" b="1" dirty="0"/>
              <a:t>https://www.w3schools.com/java/</a:t>
            </a:r>
          </a:p>
        </p:txBody>
      </p:sp>
    </p:spTree>
    <p:extLst>
      <p:ext uri="{BB962C8B-B14F-4D97-AF65-F5344CB8AC3E}">
        <p14:creationId xmlns:p14="http://schemas.microsoft.com/office/powerpoint/2010/main" val="4170475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26F608-9C46-1E71-52F1-7E4658D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E730C8-FFB1-5278-396E-7E8889B5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Ask anything!</a:t>
            </a:r>
          </a:p>
        </p:txBody>
      </p:sp>
    </p:spTree>
    <p:extLst>
      <p:ext uri="{BB962C8B-B14F-4D97-AF65-F5344CB8AC3E}">
        <p14:creationId xmlns:p14="http://schemas.microsoft.com/office/powerpoint/2010/main" val="216554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C2A66-4905-785E-228B-724476AE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Your new U:PASS Leader - Miya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BD9EC-0AFC-6F8F-7F54-6F9DB6AC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3</a:t>
            </a:r>
            <a:r>
              <a:rPr lang="en-AU" baseline="30000" dirty="0"/>
              <a:t>rd</a:t>
            </a:r>
            <a:r>
              <a:rPr lang="en-AU" dirty="0"/>
              <a:t> years of Bachelor of Information Technology. </a:t>
            </a:r>
          </a:p>
          <a:p>
            <a:r>
              <a:rPr lang="en-AU" dirty="0"/>
              <a:t>Majoring in Cybersecurity, Networking and Enterprise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3629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FD8E8-8035-C8B8-5D76-410C37A1A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D03653-85CE-8C41-F7B1-E7A41D6AD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1 Introduction - Vocabulary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8361D3-A157-85CE-A026-E5D9DE3C9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AU" dirty="0"/>
              <a:t>Algorithm :</a:t>
            </a:r>
          </a:p>
          <a:p>
            <a:pPr marL="0" indent="0" latinLnBrk="1">
              <a:buNone/>
            </a:pPr>
            <a:endParaRPr lang="en-AU" dirty="0"/>
          </a:p>
          <a:p>
            <a:pPr marL="0" indent="0" latinLnBrk="1">
              <a:buNone/>
            </a:pPr>
            <a:endParaRPr lang="en-AU" dirty="0"/>
          </a:p>
          <a:p>
            <a:pPr latinLnBrk="1"/>
            <a:r>
              <a:rPr lang="en-AU" dirty="0"/>
              <a:t>Compile :</a:t>
            </a:r>
          </a:p>
          <a:p>
            <a:pPr latinLnBrk="1"/>
            <a:endParaRPr lang="en-AU" dirty="0"/>
          </a:p>
          <a:p>
            <a:pPr latinLnBrk="1"/>
            <a:endParaRPr lang="en-AU" dirty="0"/>
          </a:p>
          <a:p>
            <a:pPr latinLnBrk="1"/>
            <a:r>
              <a:rPr lang="en-AU" dirty="0"/>
              <a:t>Debugging :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72519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079946-8FEB-0163-51F2-620DF825A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1 Introduction - Vocabulary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7B18D0-A0D8-A4AA-9262-16488060A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1"/>
            <a:r>
              <a:rPr lang="en-AU" b="1" dirty="0"/>
              <a:t>Algorithm </a:t>
            </a:r>
            <a:r>
              <a:rPr lang="en-AU" dirty="0"/>
              <a:t>: A step-by-step set of instructions or rules to be followed to solve a specific problem or perform a task.</a:t>
            </a:r>
          </a:p>
          <a:p>
            <a:pPr marL="0" indent="0" latinLnBrk="1">
              <a:buNone/>
            </a:pPr>
            <a:endParaRPr lang="en-AU" dirty="0"/>
          </a:p>
          <a:p>
            <a:pPr latinLnBrk="1"/>
            <a:r>
              <a:rPr lang="en-AU" b="1" dirty="0"/>
              <a:t>Compile </a:t>
            </a:r>
            <a:r>
              <a:rPr lang="en-AU" dirty="0"/>
              <a:t>: The process of translating the source code written by a human (Java) into machine code that a computer can understand and execute.</a:t>
            </a:r>
          </a:p>
          <a:p>
            <a:pPr latinLnBrk="1"/>
            <a:endParaRPr lang="en-AU" dirty="0"/>
          </a:p>
          <a:p>
            <a:pPr latinLnBrk="1"/>
            <a:r>
              <a:rPr lang="en-AU" b="1" dirty="0"/>
              <a:t>Debugging</a:t>
            </a:r>
            <a:r>
              <a:rPr lang="en-AU" dirty="0"/>
              <a:t> : The process of identifying, tracing, and fixing errors (bugs) in a computer program to ensure it runs correctly.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3301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3E71DC-678B-37D8-46EA-7B2E13E72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Types of Errors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8D830BA-58ED-0E59-D176-C5E006E67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AU" dirty="0"/>
              <a:t>Compile Error :</a:t>
            </a:r>
          </a:p>
          <a:p>
            <a:pPr latinLnBrk="1"/>
            <a:endParaRPr lang="en-AU" dirty="0"/>
          </a:p>
          <a:p>
            <a:pPr latinLnBrk="1"/>
            <a:endParaRPr lang="en-AU" dirty="0"/>
          </a:p>
          <a:p>
            <a:pPr latinLnBrk="1"/>
            <a:r>
              <a:rPr lang="en-AU" dirty="0"/>
              <a:t>Runtime Error :</a:t>
            </a:r>
          </a:p>
          <a:p>
            <a:pPr latinLnBrk="1"/>
            <a:endParaRPr lang="en-AU" dirty="0"/>
          </a:p>
          <a:p>
            <a:pPr latinLnBrk="1"/>
            <a:endParaRPr lang="en-AU" dirty="0"/>
          </a:p>
          <a:p>
            <a:pPr latinLnBrk="1"/>
            <a:r>
              <a:rPr lang="en-AU" dirty="0"/>
              <a:t>Logical Error :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83626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8E530-9CCD-D2B2-0FA2-F2D6AAE2D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7A8CEF-3449-466C-9192-3E9BDA667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Types of Errors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6F30A8-40CB-F121-9821-4A994878F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AU" b="1" dirty="0"/>
              <a:t>Compile Error </a:t>
            </a:r>
            <a:r>
              <a:rPr lang="en-AU" dirty="0"/>
              <a:t>: Rules of the language are broken. The code won't even start. </a:t>
            </a:r>
          </a:p>
          <a:p>
            <a:pPr latinLnBrk="1"/>
            <a:endParaRPr lang="en-AU" dirty="0"/>
          </a:p>
          <a:p>
            <a:pPr latinLnBrk="1"/>
            <a:r>
              <a:rPr lang="en-AU" b="1" dirty="0"/>
              <a:t>Runtime Error </a:t>
            </a:r>
            <a:r>
              <a:rPr lang="en-AU" dirty="0"/>
              <a:t>: The program starts but crashes while running.</a:t>
            </a:r>
          </a:p>
          <a:p>
            <a:pPr latinLnBrk="1"/>
            <a:endParaRPr lang="en-AU" dirty="0"/>
          </a:p>
          <a:p>
            <a:pPr latinLnBrk="1"/>
            <a:r>
              <a:rPr lang="en-AU" b="1" dirty="0"/>
              <a:t>Logical Error </a:t>
            </a:r>
            <a:r>
              <a:rPr lang="en-AU" dirty="0"/>
              <a:t>: The program runs without crashing, but the result is not what you expected.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8115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7501F2-DB9B-A305-8F7C-3F7E1B556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Quiz – Common mistakes for beginners</a:t>
            </a:r>
          </a:p>
        </p:txBody>
      </p:sp>
      <p:pic>
        <p:nvPicPr>
          <p:cNvPr id="5" name="내용 개체 틀 4" descr="텍스트, 스크린샷, 폰트, 대수학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E5D81F4-D334-5BC3-8975-F5DB82E6BB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71" y="2013933"/>
            <a:ext cx="5477639" cy="3419952"/>
          </a:xfrm>
          <a:prstGeom prst="rect">
            <a:avLst/>
          </a:prstGeom>
        </p:spPr>
      </p:pic>
      <p:pic>
        <p:nvPicPr>
          <p:cNvPr id="7" name="그림 6" descr="텍스트, 폰트, 스크린샷, 문서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9484281-D418-8821-D863-4EF1D134EF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537" y="1843446"/>
            <a:ext cx="5458587" cy="38295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67565D4-0AC6-3D30-E667-942A97B7E4ED}"/>
              </a:ext>
            </a:extLst>
          </p:cNvPr>
          <p:cNvSpPr txBox="1"/>
          <p:nvPr/>
        </p:nvSpPr>
        <p:spPr>
          <a:xfrm>
            <a:off x="7676207" y="6071292"/>
            <a:ext cx="3594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hlinkClick r:id="rId5"/>
              </a:rPr>
              <a:t>https://www.w3schools.com/java/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7167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0D20E8-4F50-E610-4609-EF0D6941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2 Variables - Vocabulary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31F0D40-D19E-9FDB-8EDB-1D17C9178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AU" dirty="0"/>
              <a:t>Data Type : </a:t>
            </a:r>
          </a:p>
          <a:p>
            <a:pPr latinLnBrk="1"/>
            <a:endParaRPr lang="en-AU" dirty="0"/>
          </a:p>
          <a:p>
            <a:pPr latinLnBrk="1"/>
            <a:endParaRPr lang="en-AU" dirty="0"/>
          </a:p>
          <a:p>
            <a:pPr latinLnBrk="1"/>
            <a:r>
              <a:rPr lang="en-AU" dirty="0"/>
              <a:t>Declaration : </a:t>
            </a:r>
          </a:p>
          <a:p>
            <a:pPr latinLnBrk="1"/>
            <a:endParaRPr lang="en-AU" dirty="0"/>
          </a:p>
          <a:p>
            <a:pPr latinLnBrk="1"/>
            <a:endParaRPr lang="en-AU" dirty="0"/>
          </a:p>
          <a:p>
            <a:pPr latinLnBrk="1"/>
            <a:r>
              <a:rPr lang="en-AU" dirty="0"/>
              <a:t>Initialisation :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28275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B2BCA-DF2F-70EB-C2A1-234E43BA6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5CF06A-CE78-FE1F-DFAD-82F85A33C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2 Variables - Vocabulary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DDF4D4-6A7E-B537-5E20-0200AB582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36818" cy="4351338"/>
          </a:xfrm>
        </p:spPr>
        <p:txBody>
          <a:bodyPr/>
          <a:lstStyle/>
          <a:p>
            <a:pPr latinLnBrk="1"/>
            <a:r>
              <a:rPr lang="en-AU" b="1" dirty="0"/>
              <a:t>Data Type </a:t>
            </a:r>
            <a:r>
              <a:rPr lang="en-AU" dirty="0"/>
              <a:t>: A classification that specifies which type of value a variable can hold, such as integers, decimals, or text.</a:t>
            </a:r>
          </a:p>
          <a:p>
            <a:pPr latinLnBrk="1"/>
            <a:endParaRPr lang="en-AU" dirty="0"/>
          </a:p>
          <a:p>
            <a:pPr latinLnBrk="1"/>
            <a:r>
              <a:rPr lang="en-AU" b="1" dirty="0"/>
              <a:t>Declaration</a:t>
            </a:r>
            <a:r>
              <a:rPr lang="en-AU" dirty="0"/>
              <a:t> : The process of creating a variable by giving it a name and a data type, which tells the computer to reserve space in memory.</a:t>
            </a:r>
          </a:p>
          <a:p>
            <a:pPr latinLnBrk="1"/>
            <a:endParaRPr lang="en-AU" dirty="0"/>
          </a:p>
          <a:p>
            <a:pPr latinLnBrk="1"/>
            <a:r>
              <a:rPr lang="en-AU" b="1" dirty="0"/>
              <a:t>Initialisation</a:t>
            </a:r>
            <a:r>
              <a:rPr lang="en-AU" dirty="0"/>
              <a:t> : The act of assigning an initial value to a variable for the first time.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7415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449</Words>
  <Application>Microsoft Office PowerPoint</Application>
  <PresentationFormat>와이드스크린</PresentationFormat>
  <Paragraphs>74</Paragraphs>
  <Slides>13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테마</vt:lpstr>
      <vt:lpstr>Programming Fundamentals</vt:lpstr>
      <vt:lpstr>Your new U:PASS Leader - Miya</vt:lpstr>
      <vt:lpstr>Week 1 Introduction - Vocabulary</vt:lpstr>
      <vt:lpstr>Week 1 Introduction - Vocabulary</vt:lpstr>
      <vt:lpstr>Types of Errors</vt:lpstr>
      <vt:lpstr>Types of Errors</vt:lpstr>
      <vt:lpstr>Quiz – Common mistakes for beginners</vt:lpstr>
      <vt:lpstr>Week 2 Variables - Vocabulary</vt:lpstr>
      <vt:lpstr>Week 2 Variables - Vocabulary</vt:lpstr>
      <vt:lpstr>Activity 1</vt:lpstr>
      <vt:lpstr>Activity 2 - Presentation</vt:lpstr>
      <vt:lpstr>Reminder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Mihyeon Choi</dc:creator>
  <cp:lastModifiedBy>Mihyeon Choi</cp:lastModifiedBy>
  <cp:revision>2</cp:revision>
  <dcterms:created xsi:type="dcterms:W3CDTF">2026-03-02T15:41:19Z</dcterms:created>
  <dcterms:modified xsi:type="dcterms:W3CDTF">2026-03-02T16:29:49Z</dcterms:modified>
</cp:coreProperties>
</file>