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57" r:id="rId4"/>
    <p:sldId id="275" r:id="rId5"/>
    <p:sldId id="276" r:id="rId6"/>
    <p:sldId id="277" r:id="rId7"/>
    <p:sldId id="278" r:id="rId8"/>
    <p:sldId id="279" r:id="rId9"/>
    <p:sldId id="280" r:id="rId10"/>
    <p:sldId id="270" r:id="rId11"/>
    <p:sldId id="281" r:id="rId12"/>
    <p:sldId id="27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9305E5-AA3C-42E1-883B-5BFE04A89CA9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5871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17/03/2026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5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A4622-626A-561C-0820-B166853C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– While Loop (15 mins)</a:t>
            </a: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CEFB3098-2B92-8D67-E0AA-4ACBE8A11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Let’s make an example with While Loop!!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9E59073-3A1A-7088-9881-8D7348464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671" y="2604604"/>
            <a:ext cx="6875404" cy="3572359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A33222E7-0504-B24E-9130-EA3B4FC0C9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464" y="4001294"/>
            <a:ext cx="3379606" cy="212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86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A40E92-471A-6872-2C12-6FCB34424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Miya’s Example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1F044FC5-BFE9-5DEE-2187-6B9252733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03357"/>
            <a:ext cx="10515600" cy="379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62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Please keep your paper today!</a:t>
            </a:r>
          </a:p>
          <a:p>
            <a:r>
              <a:rPr lang="en-AU" dirty="0"/>
              <a:t>Next session will cover week 6 – Methods! </a:t>
            </a:r>
          </a:p>
          <a:p>
            <a:r>
              <a:rPr lang="en-AU" dirty="0"/>
              <a:t>Useful website </a:t>
            </a:r>
            <a:r>
              <a:rPr lang="en-AU" b="1" dirty="0"/>
              <a:t>https://www.w3schools.com/java/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5027F1-1815-09A3-5A55-3DE4F1C77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5 Loops – Vocabulary (5 mins)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F4BD0A-0DCB-A51E-9BBA-55EF864E1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b="1" dirty="0"/>
              <a:t>Iteration</a:t>
            </a:r>
            <a:r>
              <a:rPr lang="en-AU" dirty="0"/>
              <a:t>:</a:t>
            </a:r>
          </a:p>
          <a:p>
            <a:endParaRPr lang="en-AU" dirty="0"/>
          </a:p>
          <a:p>
            <a:endParaRPr lang="en-AU" dirty="0"/>
          </a:p>
          <a:p>
            <a:pPr latinLnBrk="1"/>
            <a:r>
              <a:rPr lang="en-AU" b="1" dirty="0"/>
              <a:t>Infinite Loop</a:t>
            </a:r>
            <a:r>
              <a:rPr lang="en-A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6559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E400E-C2B2-3570-0C30-98A20BCA1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745780-956A-F60D-873C-C095E92E9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Week 5 Loops – Vocabulary (5 mins)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C7A88F1-29DF-FF8E-E51B-284BB95B7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atinLnBrk="1"/>
            <a:r>
              <a:rPr lang="en-AU" b="1" dirty="0"/>
              <a:t>Iteration</a:t>
            </a:r>
            <a:r>
              <a:rPr lang="en-AU" dirty="0"/>
              <a:t>: A single pass through a block of code within a loop.</a:t>
            </a:r>
          </a:p>
          <a:p>
            <a:endParaRPr lang="en-AU" dirty="0"/>
          </a:p>
          <a:p>
            <a:endParaRPr lang="en-AU" dirty="0"/>
          </a:p>
          <a:p>
            <a:pPr latinLnBrk="1"/>
            <a:r>
              <a:rPr lang="en-AU" b="1" dirty="0"/>
              <a:t>Infinite Loop</a:t>
            </a:r>
            <a:r>
              <a:rPr lang="en-AU" dirty="0"/>
              <a:t>: A logic error where the loop never ends because the condition stays</a:t>
            </a:r>
          </a:p>
        </p:txBody>
      </p:sp>
    </p:spTree>
    <p:extLst>
      <p:ext uri="{BB962C8B-B14F-4D97-AF65-F5344CB8AC3E}">
        <p14:creationId xmlns:p14="http://schemas.microsoft.com/office/powerpoint/2010/main" val="1770081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390A0-C379-462C-111D-3AC214F7C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Loops?? (5 mins)</a:t>
            </a: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72C6B0DC-F374-FEAD-A946-47A91DBFD9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1335" y="2029344"/>
            <a:ext cx="10069330" cy="39439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AF06FA-4F2C-53D2-3ACB-6F77785D6866}"/>
              </a:ext>
            </a:extLst>
          </p:cNvPr>
          <p:cNvSpPr txBox="1"/>
          <p:nvPr/>
        </p:nvSpPr>
        <p:spPr>
          <a:xfrm rot="999503">
            <a:off x="7816197" y="900085"/>
            <a:ext cx="32656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0" dirty="0">
                <a:solidFill>
                  <a:srgbClr val="FF0000"/>
                </a:solidFill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742653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0CB55F-D9A0-064A-5A1E-4BC23CC32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Quiz – Good or Error? And Why? (15 mins) 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CC259D7D-5755-77D4-5E5F-2834BE2A2C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9614" y="2009304"/>
            <a:ext cx="10504186" cy="4351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B50020-4061-388A-CFD8-555F05193E3B}"/>
              </a:ext>
            </a:extLst>
          </p:cNvPr>
          <p:cNvSpPr txBox="1"/>
          <p:nvPr/>
        </p:nvSpPr>
        <p:spPr>
          <a:xfrm>
            <a:off x="849614" y="1305967"/>
            <a:ext cx="9841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/>
              <a:t>1. </a:t>
            </a:r>
          </a:p>
        </p:txBody>
      </p:sp>
    </p:spTree>
    <p:extLst>
      <p:ext uri="{BB962C8B-B14F-4D97-AF65-F5344CB8AC3E}">
        <p14:creationId xmlns:p14="http://schemas.microsoft.com/office/powerpoint/2010/main" val="325958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40700B-332A-66E8-5A59-8AE9ED12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2. </a:t>
            </a:r>
          </a:p>
        </p:txBody>
      </p:sp>
      <p:pic>
        <p:nvPicPr>
          <p:cNvPr id="11" name="내용 개체 틀 10">
            <a:extLst>
              <a:ext uri="{FF2B5EF4-FFF2-40B4-BE49-F238E27FC236}">
                <a16:creationId xmlns:a16="http://schemas.microsoft.com/office/drawing/2014/main" id="{AB42E216-ED6C-1533-834F-ED71397DA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59258"/>
            <a:ext cx="10515600" cy="388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3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A3A0F3-4793-762D-A4DC-DCD945441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3. </a:t>
            </a: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282D996D-7770-9CE4-1E8F-E3F7A02909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72308"/>
            <a:ext cx="10515600" cy="3857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59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2B75B7-F408-56B7-2D02-00356A27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For vs While</a:t>
            </a:r>
          </a:p>
        </p:txBody>
      </p:sp>
      <p:graphicFrame>
        <p:nvGraphicFramePr>
          <p:cNvPr id="5" name="내용 개체 틀 4">
            <a:extLst>
              <a:ext uri="{FF2B5EF4-FFF2-40B4-BE49-F238E27FC236}">
                <a16:creationId xmlns:a16="http://schemas.microsoft.com/office/drawing/2014/main" id="{5B8D070F-CF66-675C-6CBB-AAE35151C2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7726153"/>
              </p:ext>
            </p:extLst>
          </p:nvPr>
        </p:nvGraphicFramePr>
        <p:xfrm>
          <a:off x="838200" y="1893462"/>
          <a:ext cx="10515597" cy="2941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7766">
                  <a:extLst>
                    <a:ext uri="{9D8B030D-6E8A-4147-A177-3AD203B41FA5}">
                      <a16:colId xmlns:a16="http://schemas.microsoft.com/office/drawing/2014/main" val="3202098218"/>
                    </a:ext>
                  </a:extLst>
                </a:gridCol>
                <a:gridCol w="4060556">
                  <a:extLst>
                    <a:ext uri="{9D8B030D-6E8A-4147-A177-3AD203B41FA5}">
                      <a16:colId xmlns:a16="http://schemas.microsoft.com/office/drawing/2014/main" val="1689901329"/>
                    </a:ext>
                  </a:extLst>
                </a:gridCol>
                <a:gridCol w="4697275">
                  <a:extLst>
                    <a:ext uri="{9D8B030D-6E8A-4147-A177-3AD203B41FA5}">
                      <a16:colId xmlns:a16="http://schemas.microsoft.com/office/drawing/2014/main" val="4069559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A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b="1" dirty="0"/>
                        <a:t>For 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b="1" dirty="0"/>
                        <a:t>While Loop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369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/>
                        <a:t>Main 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Counted repeat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Conditional repeat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886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/>
                        <a:t>Core 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 read all data of arrays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To wait until a specific condition is reached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936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/>
                        <a:t>Readability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Initial value, condition, and update are on one line -&gt; making it 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Only conditional statements are specified,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flexible -&gt; but can become 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172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b="1" dirty="0"/>
                        <a:t>Example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  <a:p>
                      <a:endParaRPr lang="en-AU" dirty="0"/>
                    </a:p>
                    <a:p>
                      <a:endParaRPr lang="en-AU" dirty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357109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E717CF17-E015-14A3-AC97-B13B49F15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466" y="3912945"/>
            <a:ext cx="5408962" cy="32584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DC23828-FABB-DB41-B722-0DDF35469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0918" y="3912945"/>
            <a:ext cx="3912879" cy="40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65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222</Words>
  <Application>Microsoft Office PowerPoint</Application>
  <PresentationFormat>와이드스크린</PresentationFormat>
  <Paragraphs>48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Week 5 Loops – Vocabulary (5 mins)</vt:lpstr>
      <vt:lpstr>Week 5 Loops – Vocabulary (5 mins)</vt:lpstr>
      <vt:lpstr>Why Loops?? (5 mins)</vt:lpstr>
      <vt:lpstr>Quiz – Good or Error? And Why? (15 mins) </vt:lpstr>
      <vt:lpstr>2. </vt:lpstr>
      <vt:lpstr>3. </vt:lpstr>
      <vt:lpstr>For vs While</vt:lpstr>
      <vt:lpstr>Activity – While Loop (15 mins)</vt:lpstr>
      <vt:lpstr>Miya’s Example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19</cp:revision>
  <dcterms:created xsi:type="dcterms:W3CDTF">2026-03-09T12:50:26Z</dcterms:created>
  <dcterms:modified xsi:type="dcterms:W3CDTF">2026-03-16T16:17:12Z</dcterms:modified>
</cp:coreProperties>
</file>