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82" r:id="rId4"/>
    <p:sldId id="281" r:id="rId5"/>
    <p:sldId id="275" r:id="rId6"/>
    <p:sldId id="277" r:id="rId7"/>
    <p:sldId id="278" r:id="rId8"/>
    <p:sldId id="279" r:id="rId9"/>
    <p:sldId id="280" r:id="rId10"/>
    <p:sldId id="27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2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F64A5-8AAE-4DAF-ABDE-3B91FACFC7C1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305E5-AA3C-42E1-883B-5BFE04A8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779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120D16-528A-F7FC-7307-BF1AF95FD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0255B2E-03E8-3E52-0A64-68FC160E84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C4EADE-571B-89E1-66DF-99AFD48E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0DB82C-E1A6-AAC1-72C4-F5A7E7CE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9B3163-BAD1-5729-2D3C-00E50EC6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057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94E232-70AA-443E-C74E-4CD02DCF7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2636912-E4F5-4AA1-18F3-A6F821937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388F8C-86F6-5514-4A90-FE038692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C0F60FE-96B7-0BE2-9D3B-59D7533A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78D616-DF1F-1D53-29F8-52FC05A7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56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E327509-D939-DF5B-772E-26F1535F47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A377E3-9EA5-EE71-F72B-50B30DA0A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1CC6AC-33B9-AE9E-32C7-4BAA7185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902BF4-EF9B-CC56-FF08-0440C41D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5FBA6E-C17E-DE20-5321-3E172B47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12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6101E4-3E2C-9956-8A0E-5A0579FC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4EBA34-D4F7-C59D-AC7F-B170705C2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77EA8F-D6FA-248C-2A3F-5500EF849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C297C9-B79E-3793-222D-6B75058C3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012704F-3245-0EAC-379A-D43386C41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676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3CECAC-D33B-58B6-C24D-720FC5FD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8027F1-31F5-669B-DAD5-B37B27265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9A1CCA-CC71-198C-AE1F-EDBEDF9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6F7B3F-7920-2E9B-9CAF-DBF75FE9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6C7EA2-976C-78C8-5D5B-EC294F8F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019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8CC859-7583-1135-9674-A7BDD5CA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DEF205-0696-9CC4-10A9-D18E1DEF0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A95E5C6-04D4-A234-043F-A7BD30305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F529119-928B-7D5D-1FDB-33BAC726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156C5B7-4392-D616-FD1E-71325DCF5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C29F67B-E878-9C60-5A6D-735668D7F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25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C57458-6F05-EC30-4DA5-868F37FA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65CAD60-8502-564B-E9BB-3366CA350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0C1161-1BCC-6630-69D2-05F845BA7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6B085B-E830-F46D-AF9E-48B65BB3E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45F70C-04DD-4382-C0E9-358BE5335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DC3C8AA-AA32-07EE-D0F9-2A4C98E0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923E7D8-4EC3-45C3-323A-E7CE4D35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DF7186D-37BF-705C-07FF-AEC8FE0A8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43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DDCB4F-AC11-C150-896D-72934EC5E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D9D4A95-B0ED-F3A5-F79C-B55697F34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A6AB61A-ABCC-0F8C-5780-4B1F029B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BD97F61-74AD-B54F-1054-634D0CE2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617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116D7F0-9833-F791-16FA-05822DBA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D654023-9850-EF23-AF22-2B7834B0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DC1C631-9363-BB43-7B8C-62204C7B5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787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490411-52EB-548A-4C77-203CF8E7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1188B9-4CD2-CC42-2560-4FD5DD45F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A1A3972-8F7D-28CD-D29A-4BC73EABA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3E12DFA-F6A3-5EE4-D589-421457A6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96F3F3-DCC9-0198-4DB3-8C5640E7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8D7040C-FE7B-63FE-593B-1B6B3F794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948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B1CCFC-34A7-BFAC-64CE-2F802CF75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1B5E7A1-E0CA-69F0-080E-31B214781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4EAEEAF-15A3-7639-49EA-531493E2F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67444D-65D1-D908-79AE-B84E490D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36C1C88-2E4D-A069-5590-6366DB560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1844132-224A-1F3E-E75F-EF95EE07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430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5AF0319-3CB5-CE5B-6608-895951B37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34EDAB-CBA8-8C46-B28F-5A2FFBA5E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D96781-4D4D-B9A5-010F-D1218674D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061C33-65C9-8516-7086-519A3DCA3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13836F-A5E5-7047-7255-0671BFCBE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808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7DB83C-0D45-A302-7C75-C83220FCC8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Programming Fundamentals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685ECD1-F8C4-56C9-DF8B-845CAD3EDD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Week 6</a:t>
            </a:r>
          </a:p>
          <a:p>
            <a:r>
              <a:rPr lang="en-AU" dirty="0"/>
              <a:t>Miya</a:t>
            </a:r>
          </a:p>
        </p:txBody>
      </p:sp>
    </p:spTree>
    <p:extLst>
      <p:ext uri="{BB962C8B-B14F-4D97-AF65-F5344CB8AC3E}">
        <p14:creationId xmlns:p14="http://schemas.microsoft.com/office/powerpoint/2010/main" val="85443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47FB43-3DE1-238D-7019-F2AB17163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Reminder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6AA621-2E1D-6FD6-C472-973D1EE2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Please keep your paper today!</a:t>
            </a:r>
          </a:p>
          <a:p>
            <a:r>
              <a:rPr lang="en-AU" dirty="0"/>
              <a:t>Next session will cover week 6. </a:t>
            </a:r>
          </a:p>
          <a:p>
            <a:r>
              <a:rPr lang="en-AU" dirty="0"/>
              <a:t>Useful website </a:t>
            </a:r>
            <a:r>
              <a:rPr lang="en-AU" b="1" dirty="0"/>
              <a:t>https://www.w3schools.com/java/</a:t>
            </a:r>
          </a:p>
        </p:txBody>
      </p:sp>
    </p:spTree>
    <p:extLst>
      <p:ext uri="{BB962C8B-B14F-4D97-AF65-F5344CB8AC3E}">
        <p14:creationId xmlns:p14="http://schemas.microsoft.com/office/powerpoint/2010/main" val="4170475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26F608-9C46-1E71-52F1-7E4658D2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Any Questions?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E730C8-FFB1-5278-396E-7E8889B59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Ask anything!</a:t>
            </a:r>
          </a:p>
        </p:txBody>
      </p:sp>
    </p:spTree>
    <p:extLst>
      <p:ext uri="{BB962C8B-B14F-4D97-AF65-F5344CB8AC3E}">
        <p14:creationId xmlns:p14="http://schemas.microsoft.com/office/powerpoint/2010/main" val="216554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8C2A66-4905-785E-228B-724476AEE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Your U:PASS Leader - Miya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EBD9EC-0AFC-6F8F-7F54-6F9DB6ACB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3</a:t>
            </a:r>
            <a:r>
              <a:rPr lang="en-AU" baseline="30000" dirty="0"/>
              <a:t>rd</a:t>
            </a:r>
            <a:r>
              <a:rPr lang="en-AU" dirty="0"/>
              <a:t> years of Bachelor of Information Technology. </a:t>
            </a:r>
          </a:p>
          <a:p>
            <a:r>
              <a:rPr lang="en-AU" dirty="0"/>
              <a:t>Majoring in Cybersecurity, Networking and Enterprise Software Development.</a:t>
            </a:r>
          </a:p>
        </p:txBody>
      </p:sp>
    </p:spTree>
    <p:extLst>
      <p:ext uri="{BB962C8B-B14F-4D97-AF65-F5344CB8AC3E}">
        <p14:creationId xmlns:p14="http://schemas.microsoft.com/office/powerpoint/2010/main" val="43629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91763E-D030-49C4-287A-ECB94D911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using Methods?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12E2366-6DE1-1215-166A-E5370B0FD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Shallow Answer : Because it is Java’s grammar rule. </a:t>
            </a:r>
          </a:p>
          <a:p>
            <a:pPr lvl="1"/>
            <a:r>
              <a:rPr lang="en-AU" dirty="0"/>
              <a:t>1. No Floating Code!!</a:t>
            </a:r>
          </a:p>
          <a:p>
            <a:pPr lvl="1"/>
            <a:r>
              <a:rPr lang="en-AU" dirty="0"/>
              <a:t>2. To run Java program, should have main method. </a:t>
            </a:r>
          </a:p>
          <a:p>
            <a:r>
              <a:rPr lang="en-AU" dirty="0"/>
              <a:t>Deep Answer : For better Structure, managing effective</a:t>
            </a:r>
          </a:p>
          <a:p>
            <a:pPr lvl="1"/>
            <a:r>
              <a:rPr lang="en-AU" dirty="0"/>
              <a:t>1. Modularity – Easy</a:t>
            </a:r>
            <a:r>
              <a:rPr lang="ko-KR" altLang="en-US" dirty="0"/>
              <a:t> </a:t>
            </a:r>
            <a:r>
              <a:rPr lang="en-AU" altLang="ko-KR" dirty="0"/>
              <a:t>to</a:t>
            </a:r>
            <a:r>
              <a:rPr lang="ko-KR" altLang="en-US" dirty="0"/>
              <a:t> </a:t>
            </a:r>
            <a:r>
              <a:rPr lang="en-AU" altLang="ko-KR" dirty="0"/>
              <a:t>maintain,</a:t>
            </a:r>
            <a:r>
              <a:rPr lang="ko-KR" altLang="en-US" dirty="0"/>
              <a:t> </a:t>
            </a:r>
            <a:r>
              <a:rPr lang="en-AU" altLang="ko-KR" dirty="0"/>
              <a:t>understand</a:t>
            </a:r>
            <a:endParaRPr lang="en-AU" dirty="0"/>
          </a:p>
          <a:p>
            <a:pPr lvl="1"/>
            <a:r>
              <a:rPr lang="en-AU" dirty="0"/>
              <a:t>2. Code Reuse – No need to type same code repeatedly.</a:t>
            </a:r>
          </a:p>
          <a:p>
            <a:pPr lvl="1"/>
            <a:r>
              <a:rPr lang="en-AU" dirty="0"/>
              <a:t>3. Maintenance – No need to check all codes, just fix problematic method</a:t>
            </a:r>
          </a:p>
          <a:p>
            <a:pPr lvl="1"/>
            <a:r>
              <a:rPr lang="en-AU" dirty="0"/>
              <a:t>4. Readability – </a:t>
            </a:r>
            <a:r>
              <a:rPr lang="en-AU" dirty="0" err="1"/>
              <a:t>calculateTotal</a:t>
            </a:r>
            <a:r>
              <a:rPr lang="en-AU" dirty="0"/>
              <a:t>(), </a:t>
            </a:r>
            <a:r>
              <a:rPr lang="en-AU" dirty="0" err="1"/>
              <a:t>printMenu</a:t>
            </a:r>
            <a:r>
              <a:rPr lang="en-AU" dirty="0"/>
              <a:t>() We can guess these jobs</a:t>
            </a:r>
          </a:p>
        </p:txBody>
      </p:sp>
    </p:spTree>
    <p:extLst>
      <p:ext uri="{BB962C8B-B14F-4D97-AF65-F5344CB8AC3E}">
        <p14:creationId xmlns:p14="http://schemas.microsoft.com/office/powerpoint/2010/main" val="127102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7F01E64B-4DFA-0790-C686-B9B2954BCF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905256"/>
            <a:ext cx="10905066" cy="50474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44568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40C0B6-AD3D-A14D-E483-076DB8A8B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Quiz – Compile or Error (common mistakes for beginners)</a:t>
            </a:r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5FA5D63E-8AA9-0FF6-4D3E-B3B83662FE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504705"/>
            <a:ext cx="10515600" cy="29931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37AF92-FCC9-387E-479C-22B9D5D727E8}"/>
              </a:ext>
            </a:extLst>
          </p:cNvPr>
          <p:cNvSpPr txBox="1"/>
          <p:nvPr/>
        </p:nvSpPr>
        <p:spPr>
          <a:xfrm>
            <a:off x="889233" y="1631660"/>
            <a:ext cx="8976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/>
              <a:t>1. </a:t>
            </a:r>
          </a:p>
        </p:txBody>
      </p:sp>
    </p:spTree>
    <p:extLst>
      <p:ext uri="{BB962C8B-B14F-4D97-AF65-F5344CB8AC3E}">
        <p14:creationId xmlns:p14="http://schemas.microsoft.com/office/powerpoint/2010/main" val="1607899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DBEC47-3212-0817-6D55-3253028C9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2.</a:t>
            </a:r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678C2F82-55B0-FC65-97F6-36C893E3A9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4345" y="1825625"/>
            <a:ext cx="980330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761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D0851A-1901-B10B-BD6F-416566359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3. </a:t>
            </a:r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8A9E1C9E-1B62-6461-2ECB-81A1425B2F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2196" y="1196241"/>
            <a:ext cx="8067893" cy="5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591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CFD82A-A4C6-7F89-74D5-8A12D253C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4. </a:t>
            </a:r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15E19922-BE61-AC56-B79E-63396818D8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71504"/>
            <a:ext cx="10515600" cy="425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8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8653A3-01B4-B7A8-9227-997ACFFE4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5. </a:t>
            </a:r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E33EFD3C-999E-3D43-8E0B-EBB76713A3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626428"/>
            <a:ext cx="10515600" cy="2749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22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174</Words>
  <Application>Microsoft Office PowerPoint</Application>
  <PresentationFormat>와이드스크린</PresentationFormat>
  <Paragraphs>27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테마</vt:lpstr>
      <vt:lpstr>Programming Fundamentals</vt:lpstr>
      <vt:lpstr>Your U:PASS Leader - Miya</vt:lpstr>
      <vt:lpstr>Why using Methods?</vt:lpstr>
      <vt:lpstr>PowerPoint 프레젠테이션</vt:lpstr>
      <vt:lpstr>Quiz – Compile or Error (common mistakes for beginners)</vt:lpstr>
      <vt:lpstr>2.</vt:lpstr>
      <vt:lpstr>3. </vt:lpstr>
      <vt:lpstr>4. </vt:lpstr>
      <vt:lpstr>5. </vt:lpstr>
      <vt:lpstr>Reminder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Mihyeon Choi</dc:creator>
  <cp:lastModifiedBy>Mihyeon Choi</cp:lastModifiedBy>
  <cp:revision>11</cp:revision>
  <dcterms:created xsi:type="dcterms:W3CDTF">2026-03-09T12:50:26Z</dcterms:created>
  <dcterms:modified xsi:type="dcterms:W3CDTF">2026-03-16T14:36:26Z</dcterms:modified>
</cp:coreProperties>
</file>